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41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12500 BLK N LAMAR BLVD (WALMART)
Intersection ID: 0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41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12500 BLK N LAMAR BLVD (WALMART)
Intersection ID: 0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41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12500 BLK N LAMAR BLVD (WALMART)
Intersection ID: 0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Flashing Yellow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41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12500 BLK N LAMAR BLVD (WALMART)
Intersection ID: 0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Flashing Yellow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